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77" r:id="rId2"/>
    <p:sldId id="595" r:id="rId3"/>
    <p:sldId id="655" r:id="rId4"/>
    <p:sldId id="620" r:id="rId5"/>
    <p:sldId id="603" r:id="rId6"/>
    <p:sldId id="624" r:id="rId7"/>
    <p:sldId id="656" r:id="rId8"/>
    <p:sldId id="658" r:id="rId9"/>
    <p:sldId id="657" r:id="rId10"/>
    <p:sldId id="659" r:id="rId11"/>
    <p:sldId id="632" r:id="rId12"/>
    <p:sldId id="653" r:id="rId13"/>
    <p:sldId id="660" r:id="rId14"/>
    <p:sldId id="661" r:id="rId15"/>
    <p:sldId id="654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99FF"/>
    <a:srgbClr val="009ED6"/>
    <a:srgbClr val="75BEE9"/>
    <a:srgbClr val="017EB8"/>
    <a:srgbClr val="000099"/>
    <a:srgbClr val="0033CC"/>
    <a:srgbClr val="32469A"/>
    <a:srgbClr val="243C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5932" autoAdjust="0"/>
  </p:normalViewPr>
  <p:slideViewPr>
    <p:cSldViewPr>
      <p:cViewPr varScale="1">
        <p:scale>
          <a:sx n="73" d="100"/>
          <a:sy n="73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CDE8438-7465-4570-BF69-5EABA8377089}" type="datetimeFigureOut">
              <a:rPr lang="en-US"/>
              <a:pPr>
                <a:defRPr/>
              </a:pPr>
              <a:t>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D64185-D002-4B2D-8F55-0F81DCB61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1C1A844-8DA1-47A9-BE62-B8C32D2379A8}" type="datetimeFigureOut">
              <a:rPr lang="en-US"/>
              <a:pPr>
                <a:defRPr/>
              </a:pPr>
              <a:t>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C3A4A70-934E-4404-A845-EF518BB69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0483" name="Нижний колонтитул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0484" name="Номер слайда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0F0B23-2E5B-476F-BC88-FC48984D6B4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0346BD-1B89-46D5-823D-B1CF6455297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727663-7897-41E7-BC76-5C6F96C2433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8D093F-8B2E-4989-8AA4-AFE5265DE65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8024A7-087E-454F-9C05-3393A1BCB6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D595A7-871E-4576-8647-F6BA473DDEF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jksdksd jh jhfkjhfsd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42A2F2-5144-4723-8AD2-2701C50C9A7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tIns="252000"/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lIns="360000" rtlCol="0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>
              <a:latin typeface="+mn-lt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rtlCol="0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34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75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616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334000"/>
            <a:ext cx="1805709" cy="1295400"/>
          </a:xfrm>
        </p:spPr>
        <p:txBody>
          <a:bodyPr lIns="0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A16BE-BF71-4DC9-89AB-EA116182397F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8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14478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843E4-58C3-4384-B5E3-AA9E764FE325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 rtlCol="0">
            <a:normAutofit/>
          </a:bodyPr>
          <a:lstStyle/>
          <a:p>
            <a:pPr lvl="0"/>
            <a:endParaRPr lang="uk-UA" noProof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rtlCol="0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/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uk-UA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rtlCol="0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/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AB05C-690E-4F60-AD67-8A5DADC213E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2C518-A844-4EB0-BAB3-3BE275596816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04025" y="6443663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603DB-E0FE-4E91-8A8F-0CB22776BCCC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rtlCol="0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30188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8" y="14478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fld id="{83319DC2-93E9-499F-AD18-171AC480D6B1}" type="slidenum">
              <a:rPr lang="uk-UA"/>
              <a:pPr>
                <a:defRPr/>
              </a:pPr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Clr>
                <a:srgbClr val="017EB8"/>
              </a:buClr>
              <a:buFont typeface="Wingdings" pitchFamily="2" charset="2"/>
              <a:buNone/>
              <a:defRPr/>
            </a:pPr>
            <a:endParaRPr lang="en-US" sz="1400">
              <a:latin typeface="Segoe UI" pitchFamily="34" charset="0"/>
              <a:cs typeface="Segoe UI" pitchFamily="34" charset="0"/>
            </a:endParaRPr>
          </a:p>
          <a:p>
            <a:pPr>
              <a:spcBef>
                <a:spcPct val="20000"/>
              </a:spcBef>
              <a:buClr>
                <a:srgbClr val="017EB8"/>
              </a:buClr>
              <a:buFont typeface="Wingdings" pitchFamily="2" charset="2"/>
              <a:buNone/>
              <a:defRPr/>
            </a:pPr>
            <a:endParaRPr lang="uk-UA" sz="1400">
              <a:latin typeface="Segoe UI" pitchFamily="34" charset="0"/>
              <a:cs typeface="Segoe U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4" r:id="rId15"/>
    <p:sldLayoutId id="2147483663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0" fontAlgn="base" hangingPunct="0">
        <a:spcBef>
          <a:spcPct val="0"/>
        </a:spcBef>
        <a:spcAft>
          <a:spcPct val="0"/>
        </a:spcAft>
        <a:defRPr lang="en-US" sz="4000" kern="1200" dirty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  <a:lvl2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2pPr>
      <a:lvl3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3pPr>
      <a:lvl4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4pPr>
      <a:lvl5pPr algn="l" defTabSz="0" rtl="0" eaLnBrk="0" fontAlgn="base" hangingPunct="0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5pPr>
      <a:lvl6pPr marL="4572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6pPr>
      <a:lvl7pPr marL="9144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7pPr>
      <a:lvl8pPr marL="13716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8pPr>
      <a:lvl9pPr marL="1828800" algn="l" defTabSz="0" rtl="0" fontAlgn="base">
        <a:spcBef>
          <a:spcPct val="0"/>
        </a:spcBef>
        <a:spcAft>
          <a:spcPct val="0"/>
        </a:spcAft>
        <a:defRPr sz="4000">
          <a:solidFill>
            <a:srgbClr val="017EB8"/>
          </a:solidFill>
          <a:latin typeface="Segoe UI" pitchFamily="34" charset="0"/>
          <a:cs typeface="Segoe U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Arial" charset="0"/>
        <a:buChar char="•"/>
        <a:defRPr sz="3200" kern="1200">
          <a:solidFill>
            <a:srgbClr val="404040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800" kern="1200" dirty="0">
          <a:solidFill>
            <a:srgbClr val="26262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400" kern="1200" dirty="0">
          <a:solidFill>
            <a:srgbClr val="595959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lang="en-US" sz="2000" kern="1200" dirty="0">
          <a:solidFill>
            <a:srgbClr val="595959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rtl="0" eaLnBrk="0" fontAlgn="base" hangingPunct="0">
        <a:spcBef>
          <a:spcPct val="20000"/>
        </a:spcBef>
        <a:spcAft>
          <a:spcPct val="0"/>
        </a:spcAft>
        <a:buClr>
          <a:srgbClr val="017EB8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5105400" cy="2286000"/>
          </a:xfrm>
        </p:spPr>
        <p:txBody>
          <a:bodyPr/>
          <a:lstStyle/>
          <a:p>
            <a:pPr algn="ctr" eaLnBrk="1" hangingPunct="1"/>
            <a:r>
              <a:rPr sz="4000" b="1" smtClean="0">
                <a:solidFill>
                  <a:schemeClr val="bg1"/>
                </a:solidFill>
              </a:rPr>
              <a:t>Test Types</a:t>
            </a:r>
          </a:p>
        </p:txBody>
      </p:sp>
      <p:sp>
        <p:nvSpPr>
          <p:cNvPr id="20482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6675" cy="7620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sz="2200" smtClean="0"/>
              <a:t>Andrii Artysh</a:t>
            </a:r>
          </a:p>
          <a:p>
            <a:pPr algn="r" eaLnBrk="1" hangingPunct="1">
              <a:lnSpc>
                <a:spcPct val="90000"/>
              </a:lnSpc>
            </a:pPr>
            <a:r>
              <a:rPr sz="2200" smtClean="0"/>
              <a:t>January 2016</a:t>
            </a:r>
          </a:p>
          <a:p>
            <a:pPr eaLnBrk="1" hangingPunct="1">
              <a:lnSpc>
                <a:spcPct val="90000"/>
              </a:lnSpc>
            </a:pPr>
            <a:endParaRPr sz="2200" smtClean="0"/>
          </a:p>
        </p:txBody>
      </p:sp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228600" y="1600200"/>
            <a:ext cx="7620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4000" b="1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            </a:t>
            </a:r>
            <a:r>
              <a:rPr lang="uk-UA" sz="4000" b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Efficient sticky notes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 smtClean="0"/>
              <a:t>Result</a:t>
            </a:r>
            <a:endParaRPr lang="uk-UA" dirty="0" smtClean="0"/>
          </a:p>
        </p:txBody>
      </p:sp>
      <p:pic>
        <p:nvPicPr>
          <p:cNvPr id="57348" name="Picture 4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4953000" cy="3816350"/>
          </a:xfrm>
          <a:prstGeom prst="rect">
            <a:avLst/>
          </a:prstGeom>
          <a:noFill/>
        </p:spPr>
      </p:pic>
      <p:pic>
        <p:nvPicPr>
          <p:cNvPr id="57349" name="Picture 5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048000"/>
            <a:ext cx="4572000" cy="3303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229600" cy="914401"/>
          </a:xfrm>
        </p:spPr>
        <p:txBody>
          <a:bodyPr/>
          <a:lstStyle/>
          <a:p>
            <a:pPr algn="ctr" eaLnBrk="1" hangingPunct="1"/>
            <a:r>
              <a:rPr dirty="0" smtClean="0"/>
              <a:t>Localization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j-lt"/>
              <a:cs typeface="+mn-cs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228600" y="914400"/>
            <a:ext cx="8305800" cy="475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Program translate all textual information when user change a language .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Localization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algn="just"/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Press Tools – Language - </a:t>
            </a: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русский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Check  all textual information</a:t>
            </a:r>
            <a:endParaRPr lang="ru-RU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Program translate all textual </a:t>
            </a:r>
          </a:p>
          <a:p>
            <a:r>
              <a:rPr lang="en-US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information correct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844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751C96B-2808-415B-BE70-59EFBC983009}" type="slidenum">
              <a:rPr lang="uk-UA" smtClean="0"/>
              <a:pPr/>
              <a:t>11</a:t>
            </a:fld>
            <a:endParaRPr lang="uk-UA" smtClean="0"/>
          </a:p>
        </p:txBody>
      </p:sp>
      <p:pic>
        <p:nvPicPr>
          <p:cNvPr id="7" name="Рисунок 6" descr="World flag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3505200"/>
            <a:ext cx="3454400" cy="2590800"/>
          </a:xfrm>
          <a:prstGeom prst="rect">
            <a:avLst/>
          </a:prstGeom>
        </p:spPr>
      </p:pic>
      <p:pic>
        <p:nvPicPr>
          <p:cNvPr id="8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3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algn="ctr" eaLnBrk="1" hangingPunct="1"/>
            <a:r>
              <a:rPr dirty="0" smtClean="0"/>
              <a:t>Result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j-lt"/>
              <a:cs typeface="+mn-cs"/>
            </a:endParaRPr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D05B4A30-D73C-44A4-964B-2C4E06C185BE}" type="slidenum">
              <a:rPr lang="uk-UA" smtClean="0"/>
              <a:pPr/>
              <a:t>12</a:t>
            </a:fld>
            <a:endParaRPr lang="uk-UA" smtClean="0"/>
          </a:p>
        </p:txBody>
      </p:sp>
      <p:pic>
        <p:nvPicPr>
          <p:cNvPr id="37892" name="Picture 7" descr="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838200"/>
            <a:ext cx="6477000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8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276600"/>
            <a:ext cx="6934200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A16BE-BF71-4DC9-89AB-EA116182397F}" type="slidenum">
              <a:rPr lang="uk-UA" smtClean="0"/>
              <a:pPr>
                <a:defRPr/>
              </a:pPr>
              <a:t>13</a:t>
            </a:fld>
            <a:endParaRPr lang="uk-UA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017EB8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Internationalization testing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017EB8"/>
              </a:solidFill>
              <a:effectLst/>
              <a:uLnTx/>
              <a:uFillTx/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914400"/>
            <a:ext cx="8305800" cy="50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rogram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should correctly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displays hiragana, katakana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 including kanji.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just"/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Localization Testing Procedure: 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3. Press </a:t>
            </a:r>
            <a:endParaRPr lang="en-US" sz="2400" dirty="0" smtClean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4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.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Enter Japanese language text</a:t>
            </a:r>
          </a:p>
          <a:p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Program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correctly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displays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hiragana, katakana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</a:t>
            </a:r>
          </a:p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</a:t>
            </a:r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kanji</a:t>
            </a:r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" name="Рисунок 7" descr="Internationalization-Testing-1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3232484"/>
            <a:ext cx="4063397" cy="3015469"/>
          </a:xfrm>
          <a:prstGeom prst="rect">
            <a:avLst/>
          </a:prstGeom>
        </p:spPr>
      </p:pic>
      <p:pic>
        <p:nvPicPr>
          <p:cNvPr id="9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 descr="Безымянны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124200"/>
            <a:ext cx="22098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A16BE-BF71-4DC9-89AB-EA116182397F}" type="slidenum">
              <a:rPr lang="uk-UA" smtClean="0"/>
              <a:pPr>
                <a:defRPr/>
              </a:pPr>
              <a:t>14</a:t>
            </a:fld>
            <a:endParaRPr lang="uk-UA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17EB8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Result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017EB8"/>
              </a:solidFill>
              <a:effectLst/>
              <a:uLnTx/>
              <a:uFillTx/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Рисунок 4" descr="Internationalization testing res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14400"/>
            <a:ext cx="6791688" cy="51994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smtClean="0"/>
              <a:t>Thank you</a:t>
            </a:r>
            <a:endParaRPr lang="uk-U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4FBAA0A-934F-407D-A791-FDFEB01878E3}" type="slidenum">
              <a:rPr lang="uk-UA" smtClean="0"/>
              <a:pPr/>
              <a:t>2</a:t>
            </a:fld>
            <a:endParaRPr lang="uk-UA" smtClean="0"/>
          </a:p>
        </p:txBody>
      </p:sp>
      <p:sp>
        <p:nvSpPr>
          <p:cNvPr id="22530" name="Title 3"/>
          <p:cNvSpPr txBox="1">
            <a:spLocks/>
          </p:cNvSpPr>
          <p:nvPr/>
        </p:nvSpPr>
        <p:spPr bwMode="auto">
          <a:xfrm>
            <a:off x="3048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>
              <a:lnSpc>
                <a:spcPct val="80000"/>
              </a:lnSpc>
            </a:pPr>
            <a:r>
              <a:rPr lang="en-US" sz="31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Object for testing: </a:t>
            </a:r>
          </a:p>
          <a:p>
            <a:pPr algn="ctr" defTabSz="0">
              <a:lnSpc>
                <a:spcPct val="80000"/>
              </a:lnSpc>
            </a:pPr>
            <a:r>
              <a:rPr lang="en-US" sz="31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Efficient sticky notes</a:t>
            </a:r>
            <a:endParaRPr lang="uk-UA" sz="3100" dirty="0">
              <a:solidFill>
                <a:srgbClr val="017EB8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531" name="Picture 6" descr="41bdae65db9d425fd3e376baa933ed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19200"/>
            <a:ext cx="708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526DE9D-331B-4F4F-8DC2-26729983E4B8}" type="slidenum">
              <a:rPr lang="uk-UA" smtClean="0"/>
              <a:pPr/>
              <a:t>3</a:t>
            </a:fld>
            <a:endParaRPr lang="uk-UA" smtClean="0"/>
          </a:p>
        </p:txBody>
      </p:sp>
      <p:sp>
        <p:nvSpPr>
          <p:cNvPr id="23554" name="Title 3"/>
          <p:cNvSpPr txBox="1">
            <a:spLocks/>
          </p:cNvSpPr>
          <p:nvPr/>
        </p:nvSpPr>
        <p:spPr bwMode="auto">
          <a:xfrm>
            <a:off x="457200" y="127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Agenda</a:t>
            </a:r>
          </a:p>
        </p:txBody>
      </p:sp>
      <p:sp>
        <p:nvSpPr>
          <p:cNvPr id="23555" name="Rectangle 6"/>
          <p:cNvSpPr>
            <a:spLocks noChangeArrowheads="1"/>
          </p:cNvSpPr>
          <p:nvPr/>
        </p:nvSpPr>
        <p:spPr bwMode="auto">
          <a:xfrm>
            <a:off x="381000" y="927101"/>
            <a:ext cx="50292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Smoke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 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Functional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 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Non-functional </a:t>
            </a:r>
            <a:r>
              <a:rPr lang="en-US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testing: UI</a:t>
            </a:r>
            <a:r>
              <a:rPr lang="ru-RU" sz="2800" i="1" dirty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2800" i="1" dirty="0">
              <a:solidFill>
                <a:schemeClr val="tx2"/>
              </a:solidFill>
              <a:latin typeface="Segoe UI" pitchFamily="34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Positive </a:t>
            </a: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testing</a:t>
            </a:r>
          </a:p>
          <a:p>
            <a:pPr>
              <a:buFont typeface="Arial" pitchFamily="34" charset="0"/>
              <a:buChar char="•"/>
            </a:pPr>
            <a:r>
              <a:rPr lang="ru-RU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Negative testing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Localization testing</a:t>
            </a:r>
          </a:p>
          <a:p>
            <a:pPr lvl="0">
              <a:buFont typeface="Arial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itchFamily="34" charset="0"/>
                <a:cs typeface="Segoe UI" pitchFamily="34" charset="0"/>
              </a:rPr>
              <a:t> Internationalization testing</a:t>
            </a:r>
            <a:endParaRPr lang="en-US" sz="3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3556" name="Picture 6" descr="загруженно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560763"/>
            <a:ext cx="302895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/>
          <p:cNvSpPr txBox="1">
            <a:spLocks/>
          </p:cNvSpPr>
          <p:nvPr/>
        </p:nvSpPr>
        <p:spPr bwMode="auto">
          <a:xfrm>
            <a:off x="190500" y="-4763"/>
            <a:ext cx="8229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Smoke testing</a:t>
            </a:r>
          </a:p>
        </p:txBody>
      </p:sp>
      <p:sp>
        <p:nvSpPr>
          <p:cNvPr id="24578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5BD947C-400B-44DE-A618-E5009B1C6510}" type="slidenum">
              <a:rPr lang="uk-UA" smtClean="0"/>
              <a:pPr/>
              <a:t>4</a:t>
            </a:fld>
            <a:endParaRPr lang="uk-UA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893762"/>
            <a:ext cx="8153400" cy="34496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lvl="1">
              <a:lnSpc>
                <a:spcPct val="90000"/>
              </a:lnSpc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Requirement: </a:t>
            </a:r>
            <a:r>
              <a:rPr lang="en-US" sz="3400" dirty="0">
                <a:latin typeface="Segoe UI" pitchFamily="34" charset="0"/>
                <a:cs typeface="Segoe UI" pitchFamily="34" charset="0"/>
              </a:rPr>
              <a:t>User can create a new Desktop Note.</a:t>
            </a: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endParaRPr lang="en-US" sz="3400" b="1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Smoke Testing Procedure: 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3. Press </a:t>
            </a: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  <a:defRPr/>
            </a:pPr>
            <a:endParaRPr lang="en-US" sz="3400" dirty="0">
              <a:latin typeface="Segoe UI" pitchFamily="34" charset="0"/>
              <a:cs typeface="Segoe UI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The Page is open.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User can create new 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en-US" sz="3400" dirty="0">
                <a:latin typeface="Segoe UI" pitchFamily="34" charset="0"/>
                <a:cs typeface="Segoe UI" pitchFamily="34" charset="0"/>
              </a:rPr>
              <a:t>Desktop Note.</a:t>
            </a: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endParaRPr lang="en-US" sz="2600" dirty="0">
              <a:latin typeface="Segoe UI" pitchFamily="34" charset="0"/>
              <a:cs typeface="Segoe UI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  <a:defRPr/>
            </a:pPr>
            <a:endParaRPr lang="uk-UA" sz="2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4580" name="Picture 7" descr="Безымянны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438400"/>
            <a:ext cx="22098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8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743200"/>
            <a:ext cx="4600575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905000"/>
            <a:ext cx="325864" cy="27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6A7986B-BB99-4A56-9246-7525F0C5A677}" type="slidenum">
              <a:rPr lang="uk-UA" smtClean="0"/>
              <a:pPr/>
              <a:t>5</a:t>
            </a:fld>
            <a:endParaRPr lang="uk-UA" smtClean="0"/>
          </a:p>
        </p:txBody>
      </p:sp>
      <p:sp>
        <p:nvSpPr>
          <p:cNvPr id="26626" name="Title 3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Functional testing</a:t>
            </a:r>
          </a:p>
        </p:txBody>
      </p:sp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2209800" y="1981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uk-UA">
              <a:latin typeface="Calibri" pitchFamily="34" charset="0"/>
            </a:endParaRP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can to change background color.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Functional Testing Procedure: 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1. Press right mouse button on Desktop Stick</a:t>
            </a:r>
          </a:p>
          <a:p>
            <a:pPr marL="0" lvl="1"/>
            <a:r>
              <a:rPr lang="en-US" sz="2400" dirty="0">
                <a:latin typeface="Segoe UI" pitchFamily="34" charset="0"/>
                <a:cs typeface="Segoe UI" pitchFamily="34" charset="0"/>
              </a:rPr>
              <a:t>2. In menu select “Background Color”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3. Select color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Background color is change.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6629" name="Picture 7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200400"/>
            <a:ext cx="43719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 descr="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419600"/>
            <a:ext cx="27908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3"/>
          <p:cNvSpPr txBox="1">
            <a:spLocks/>
          </p:cNvSpPr>
          <p:nvPr/>
        </p:nvSpPr>
        <p:spPr bwMode="auto">
          <a:xfrm>
            <a:off x="2286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Non-functional testing: UI</a:t>
            </a:r>
          </a:p>
        </p:txBody>
      </p:sp>
      <p:sp>
        <p:nvSpPr>
          <p:cNvPr id="30722" name="Rectangle 6"/>
          <p:cNvSpPr>
            <a:spLocks noChangeArrowheads="1"/>
          </p:cNvSpPr>
          <p:nvPr/>
        </p:nvSpPr>
        <p:spPr bwMode="auto">
          <a:xfrm>
            <a:off x="228600" y="942974"/>
            <a:ext cx="8610600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Requirements: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Program menu with icons must located in the top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. Menu icons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should be clear to read and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separated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from each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other.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 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UI Testing Procedure: 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1. Open Efficient Sticky Notes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2. Observe the menu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The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Program menu with icons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is located in the top of the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main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page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. All menu icons are clear to read and separated from each other.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6804025" y="6443663"/>
            <a:ext cx="2133600" cy="36036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B81E60B3-DE15-4B70-A2E5-09D81D5188C0}" type="slidenum">
              <a:rPr lang="uk-UA" smtClean="0"/>
              <a:pPr/>
              <a:t>6</a:t>
            </a:fld>
            <a:endParaRPr lang="uk-UA" smtClean="0"/>
          </a:p>
        </p:txBody>
      </p:sp>
      <p:pic>
        <p:nvPicPr>
          <p:cNvPr id="30724" name="Picture 7" descr="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486400"/>
            <a:ext cx="861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B34D09-1D5A-4D30-8D63-59A3DF610A94}" type="slidenum">
              <a:rPr lang="uk-UA" smtClean="0"/>
              <a:pPr/>
              <a:t>7</a:t>
            </a:fld>
            <a:endParaRPr lang="uk-UA" smtClean="0"/>
          </a:p>
        </p:txBody>
      </p:sp>
      <p:sp>
        <p:nvSpPr>
          <p:cNvPr id="32770" name="Title 3"/>
          <p:cNvSpPr txBox="1">
            <a:spLocks/>
          </p:cNvSpPr>
          <p:nvPr/>
        </p:nvSpPr>
        <p:spPr bwMode="auto">
          <a:xfrm>
            <a:off x="3048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Positive testing</a:t>
            </a:r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can save Desktop note used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                        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unique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name 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Positive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3. Press File – Save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As…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4. Chose unique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name </a:t>
            </a:r>
            <a:endParaRPr lang="en-US" sz="2400" dirty="0" smtClean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  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“</a:t>
            </a:r>
            <a:r>
              <a:rPr lang="en-US" sz="2400" dirty="0" err="1" smtClean="0">
                <a:latin typeface="Segoe UI" pitchFamily="34" charset="0"/>
                <a:cs typeface="Segoe UI" pitchFamily="34" charset="0"/>
              </a:rPr>
              <a:t>aartytc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”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5.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Press “Save” button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User save new Desktop note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with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unique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name.</a:t>
            </a: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772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438400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File_Save 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4206" y="3174274"/>
            <a:ext cx="3562847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 smtClean="0"/>
              <a:t>Result</a:t>
            </a:r>
            <a:endParaRPr lang="uk-UA" dirty="0" smtClean="0"/>
          </a:p>
        </p:txBody>
      </p:sp>
      <p:pic>
        <p:nvPicPr>
          <p:cNvPr id="56324" name="Picture 4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5467350" cy="5200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B58FB9-5A0B-42D3-AB0C-E10F359D143F}" type="slidenum">
              <a:rPr lang="uk-UA" smtClean="0"/>
              <a:pPr/>
              <a:t>9</a:t>
            </a:fld>
            <a:endParaRPr lang="uk-UA" smtClean="0"/>
          </a:p>
        </p:txBody>
      </p:sp>
      <p:sp>
        <p:nvSpPr>
          <p:cNvPr id="33794" name="Title 3"/>
          <p:cNvSpPr txBox="1">
            <a:spLocks/>
          </p:cNvSpPr>
          <p:nvPr/>
        </p:nvSpPr>
        <p:spPr bwMode="auto">
          <a:xfrm>
            <a:off x="2286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0"/>
            <a:r>
              <a:rPr lang="en-US" sz="4000" dirty="0">
                <a:solidFill>
                  <a:srgbClr val="017EB8"/>
                </a:solidFill>
                <a:latin typeface="Segoe UI" pitchFamily="34" charset="0"/>
                <a:cs typeface="Segoe UI" pitchFamily="34" charset="0"/>
              </a:rPr>
              <a:t>Negative testing</a:t>
            </a:r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41325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Requirement: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 User can save Desktop note  with special characters</a:t>
            </a: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Negative Testing Procedure: 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1. Press Windows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2. Find and open Efficient Sticky Notes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3. Press File – Save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As…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4. Chose unique name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   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a_a!r#ty|t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\c</a:t>
            </a:r>
          </a:p>
          <a:p>
            <a:pPr marL="0" lvl="1">
              <a:lnSpc>
                <a:spcPct val="90000"/>
              </a:lnSpc>
            </a:pPr>
            <a:r>
              <a:rPr lang="en-US" sz="2400" dirty="0">
                <a:latin typeface="Segoe UI" pitchFamily="34" charset="0"/>
                <a:cs typeface="Segoe UI" pitchFamily="34" charset="0"/>
              </a:rPr>
              <a:t>5. Press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“Save” button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r>
              <a:rPr lang="en-US" sz="2400" b="1" dirty="0">
                <a:latin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User can not save new Desktop note</a:t>
            </a:r>
          </a:p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with some </a:t>
            </a:r>
            <a:r>
              <a:rPr lang="en-US" sz="2400" dirty="0" smtClean="0">
                <a:latin typeface="Segoe UI" pitchFamily="34" charset="0"/>
                <a:cs typeface="Segoe UI" pitchFamily="34" charset="0"/>
              </a:rPr>
              <a:t>special characters.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uk-UA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Рисунок 5" descr="File_Save 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560" y="3165566"/>
            <a:ext cx="3562847" cy="1695687"/>
          </a:xfrm>
          <a:prstGeom prst="rect">
            <a:avLst/>
          </a:prstGeom>
        </p:spPr>
      </p:pic>
      <p:pic>
        <p:nvPicPr>
          <p:cNvPr id="7" name="Picture 9" descr="Screenshot-aus-dem-Programm-Efficient-Sticky-Notes-745x559-80f949216e9083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5674" y="2475411"/>
            <a:ext cx="381000" cy="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215801</TotalTime>
  <Words>493</Words>
  <Application>Microsoft Office PowerPoint</Application>
  <PresentationFormat>Экран (4:3)</PresentationFormat>
  <Paragraphs>147</Paragraphs>
  <Slides>15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Test Types</vt:lpstr>
      <vt:lpstr>Слайд 2</vt:lpstr>
      <vt:lpstr>Слайд 3</vt:lpstr>
      <vt:lpstr>Слайд 4</vt:lpstr>
      <vt:lpstr>Слайд 5</vt:lpstr>
      <vt:lpstr>Слайд 6</vt:lpstr>
      <vt:lpstr>Слайд 7</vt:lpstr>
      <vt:lpstr>Result</vt:lpstr>
      <vt:lpstr>Слайд 9</vt:lpstr>
      <vt:lpstr>Result</vt:lpstr>
      <vt:lpstr>Localization testing</vt:lpstr>
      <vt:lpstr>Result</vt:lpstr>
      <vt:lpstr>Слайд 13</vt:lpstr>
      <vt:lpstr>Слайд 14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Art</cp:lastModifiedBy>
  <cp:revision>256</cp:revision>
  <cp:lastPrinted>2014-01-08T21:58:06Z</cp:lastPrinted>
  <dcterms:created xsi:type="dcterms:W3CDTF">2011-09-23T10:13:30Z</dcterms:created>
  <dcterms:modified xsi:type="dcterms:W3CDTF">2016-02-07T13:26:01Z</dcterms:modified>
</cp:coreProperties>
</file>